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7" r:id="rId3"/>
    <p:sldId id="311" r:id="rId4"/>
    <p:sldId id="298" r:id="rId5"/>
    <p:sldId id="309" r:id="rId6"/>
    <p:sldId id="275" r:id="rId7"/>
    <p:sldId id="313" r:id="rId8"/>
    <p:sldId id="310" r:id="rId9"/>
    <p:sldId id="307" r:id="rId10"/>
    <p:sldId id="30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DADC"/>
    <a:srgbClr val="2A3A2B"/>
    <a:srgbClr val="E81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6" autoAdjust="0"/>
  </p:normalViewPr>
  <p:slideViewPr>
    <p:cSldViewPr>
      <p:cViewPr varScale="1">
        <p:scale>
          <a:sx n="108" d="100"/>
          <a:sy n="108" d="100"/>
        </p:scale>
        <p:origin x="87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CFFAEFC-210B-4A95-BBBD-583AF71865CC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4FBDB7-524A-46A4-96C5-A4630E4163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050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156C4A-7806-48FD-A1BB-8A14B3E52BC2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D0016B8-DAF4-4A0A-A7C3-56145E6892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37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56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7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150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0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16B8-DAF4-4A0A-A7C3-56145E68928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962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7C9B81F-C347-4BEF-BFDF-29C42F48304A}" type="datetimeFigureOut">
              <a:rPr lang="en-US" smtClean="0"/>
              <a:pPr/>
              <a:t>10/6/2022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7D15088-23D7-487A-B4F8-905E80FFDA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bldLvl="2"/>
    </p:bld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hyperlink" Target="mailto:shawn@innovomn.com" TargetMode="External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381000"/>
            <a:ext cx="9144000" cy="373380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b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                                             PUBLIC EMPLOYEES INSURANCE PROGRAM (PEIP)</a:t>
            </a:r>
            <a:b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900" dirty="0">
                <a:solidFill>
                  <a:schemeClr val="bg2">
                    <a:lumMod val="2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2023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886200"/>
            <a:ext cx="6477000" cy="609600"/>
          </a:xfrm>
          <a:solidFill>
            <a:srgbClr val="FFFF00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</a:rPr>
              <a:t>RETIREE MEDICAL OPTIONS </a:t>
            </a:r>
          </a:p>
          <a:p>
            <a:pPr algn="ctr"/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  <a:p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4" name="Picture 3" descr="logo2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25146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09600" y="5791200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October 7, 2022</a:t>
            </a:r>
          </a:p>
        </p:txBody>
      </p:sp>
      <p:pic>
        <p:nvPicPr>
          <p:cNvPr id="9" name="Video 8">
            <a:hlinkClick r:id="" action="ppaction://media"/>
            <a:extLst>
              <a:ext uri="{FF2B5EF4-FFF2-40B4-BE49-F238E27FC236}">
                <a16:creationId xmlns:a16="http://schemas.microsoft.com/office/drawing/2014/main" id="{BD424A55-4F64-43CB-A525-1E43E91657E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  <p:ext uri="{42D2F446-02D8-4167-A562-619A0277C38B}">
                <p15:isNarration xmlns:p15="http://schemas.microsoft.com/office/powerpoint/2012/main" val="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58000" y="5143500"/>
            <a:ext cx="2285999" cy="17145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BFA833-A6D9-F5DA-9B74-09A205B689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293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US" sz="1100" dirty="0"/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PEIP Customer Service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Innovo Benefits Administration / PEIP</a:t>
            </a: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7805 Telegraph Road, Suite 110</a:t>
            </a: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  Bloomington, MN, 55438</a:t>
            </a:r>
          </a:p>
          <a:p>
            <a:pPr marL="109728" indent="0" algn="ctr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Phone:   (952) 746-3101 / 800 829-5601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  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shawn@innovomn.com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Website- www.innovomn.com</a:t>
            </a:r>
          </a:p>
          <a:p>
            <a:pPr algn="ctr">
              <a:buNone/>
            </a:pP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For Information / Questions Contact:</a:t>
            </a:r>
          </a:p>
        </p:txBody>
      </p:sp>
      <p:pic>
        <p:nvPicPr>
          <p:cNvPr id="4" name="Picture 3" descr="logo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7182D99-D222-7EA2-92D7-15EDA500F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0600" y="18288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382000" cy="4419600"/>
          </a:xfrm>
        </p:spPr>
        <p:txBody>
          <a:bodyPr>
            <a:normAutofit fontScale="92500" lnSpcReduction="20000"/>
          </a:bodyPr>
          <a:lstStyle/>
          <a:p>
            <a:r>
              <a:rPr lang="en-US" sz="3400" dirty="0">
                <a:latin typeface="Arial" pitchFamily="34" charset="0"/>
                <a:cs typeface="Arial" pitchFamily="34" charset="0"/>
              </a:rPr>
              <a:t>The PEIP program was created by the state legislature 30+ years ago</a:t>
            </a:r>
          </a:p>
          <a:p>
            <a:endParaRPr lang="en-US" sz="1300" dirty="0"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PEIP has options available for active and retired public employees/dependents</a:t>
            </a:r>
          </a:p>
          <a:p>
            <a:pPr marL="109728" indent="0">
              <a:buNone/>
            </a:pPr>
            <a:endParaRPr lang="en-US" sz="1300" dirty="0"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Plan options through Blue Cross, </a:t>
            </a:r>
            <a:r>
              <a:rPr lang="en-US" sz="3400" dirty="0" err="1">
                <a:latin typeface="Arial" pitchFamily="34" charset="0"/>
                <a:cs typeface="Arial" pitchFamily="34" charset="0"/>
              </a:rPr>
              <a:t>UCare</a:t>
            </a:r>
            <a:r>
              <a:rPr lang="en-US" sz="3400" dirty="0">
                <a:latin typeface="Arial" pitchFamily="34" charset="0"/>
                <a:cs typeface="Arial" pitchFamily="34" charset="0"/>
              </a:rPr>
              <a:t>, HealthPartners.</a:t>
            </a:r>
          </a:p>
          <a:p>
            <a:pPr marL="109728" indent="0">
              <a:buNone/>
            </a:pPr>
            <a:endParaRPr lang="en-US" sz="1300" dirty="0"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2023 plans many members will see rate decreases (as high as 10%), or no change in rates.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PEIP RETIREE PROGRAM</a:t>
            </a:r>
          </a:p>
        </p:txBody>
      </p:sp>
      <p:pic>
        <p:nvPicPr>
          <p:cNvPr id="4" name="Picture 3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7EF824-6BB0-2F4A-3ED6-BA987D0C55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2034" y="685800"/>
            <a:ext cx="8229600" cy="55927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For 2023, PEIP will continue to offer a mix of Cost and Advantage plans, based on the county where you live.</a:t>
            </a:r>
          </a:p>
          <a:p>
            <a:pPr marL="109728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Improved Rx coverage under part D.</a:t>
            </a:r>
          </a:p>
          <a:p>
            <a:pPr marL="109728" indent="0">
              <a:buNone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Be sure to review the summaries, there are changes in benefits and networks for some plans.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are excited to return to live meetings as well as recorded presentations online.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NEW IN 2023</a:t>
            </a:r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823F2F-280E-730B-F487-B4B66D303B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86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7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382000" cy="4495800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109728" indent="0">
              <a:buNone/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Medicare Part A (Hospital Insurance) helps cover: </a:t>
            </a:r>
          </a:p>
          <a:p>
            <a:pPr marL="109728" indent="0">
              <a:buNone/>
            </a:pP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Inpatient hospital care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Skilled nursing facility care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Hospice care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Home health care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Medicare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“101”</a:t>
            </a:r>
            <a:endParaRPr lang="en-US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3400" y="26539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676400"/>
            <a:ext cx="8305800" cy="6104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Medicare Part B helps cover: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1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 from doctors and other health care providers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Outpatient care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health care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Durable medical equipment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preventive services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en-US" sz="2400" dirty="0">
                <a:latin typeface="Agency FB" panose="020B0503020202020204" pitchFamily="34" charset="0"/>
              </a:rPr>
              <a:t> 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endParaRPr lang="en-US" sz="2400" b="1" dirty="0">
              <a:solidFill>
                <a:prstClr val="black"/>
              </a:solidFill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en-US" sz="1600" dirty="0">
              <a:latin typeface="Agency FB" panose="020B0503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91440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54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Medicare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“101” Continued</a:t>
            </a:r>
          </a:p>
          <a:p>
            <a:pPr algn="ctr"/>
            <a:endParaRPr lang="en-US" sz="28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2485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8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0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Medicare Part C (Medicare Advantage)</a:t>
            </a:r>
          </a:p>
          <a:p>
            <a:pPr marL="109728" indent="0">
              <a:buNone/>
            </a:pPr>
            <a:endParaRPr lang="en-US" sz="2400" b="1" dirty="0"/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Under the ACA, Cost plans were eliminated in all but 21 MN counties beginning in 2019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Advantage plans usually includes Medicare prescription drug coverage (Part D) as part of the plan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Advantage plans are run by Medicare-approved private insurance companies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Most include extra benefits and services for an extra cost </a:t>
            </a:r>
          </a:p>
          <a:p>
            <a:pPr algn="ctr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endParaRPr lang="en-US" dirty="0"/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en-US" sz="48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Medicare “101”Continued</a:t>
            </a:r>
          </a:p>
        </p:txBody>
      </p:sp>
      <p:pic>
        <p:nvPicPr>
          <p:cNvPr id="4" name="Picture 3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28600" y="457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6292635"/>
              </p:ext>
            </p:extLst>
          </p:nvPr>
        </p:nvGraphicFramePr>
        <p:xfrm>
          <a:off x="533400" y="1600200"/>
          <a:ext cx="8153400" cy="352047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563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7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 D Standard Benefit Design Parameters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4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Deductible - After the deductible is met, beneficiary pays 25% of covered costs up to total prescription costs meeting the initial coverage limit.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41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Initial Coverage Limit - Coverage Gap (Donut Hole) begins at this point. (The beneficiary pays 100% of their prescription costs up to the out-of-pocket threshold)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$4,660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00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Out-of-Pocket Threshold - This is the total out-of-pocket costs including the donut hole</a:t>
                      </a:r>
                      <a:endParaRPr lang="en-US" sz="1600" b="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$7,400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Catastrophic Coverage Benefit</a:t>
                      </a:r>
                    </a:p>
                  </a:txBody>
                  <a:tcPr marL="22343" marR="22343" marT="22343" marB="22343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of 5% or $4.15 generic/$10.35 Brand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PMingLiU"/>
                        <a:cs typeface="Arial" panose="020B0604020202020204" pitchFamily="34" charset="0"/>
                      </a:endParaRPr>
                    </a:p>
                  </a:txBody>
                  <a:tcPr marL="22343" marR="22343" marT="22343" marB="22343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Medicare Part D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9404A5-B8B6-F75C-397A-E0129BBDC6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2897" y="5499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4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8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2023 Part D Prescription Coverage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746144-FAE7-AB2D-F0C8-77AAAEF41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good news coming in the Part D benefit.  Under the Inflation Reduction Act there will be a $2,000 out of pocket maximum by 2025.</a:t>
            </a:r>
          </a:p>
          <a:p>
            <a:endParaRPr lang="en-US" dirty="0"/>
          </a:p>
          <a:p>
            <a:r>
              <a:rPr lang="en-US" dirty="0"/>
              <a:t>Also, there is expanded coverage of insulin, in 2023 there is a $35/Mo. Cap on all approved insulin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FA4872-56FB-A73A-8F90-B115D4F990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07091"/>
          </a:xfrm>
        </p:spPr>
        <p:txBody>
          <a:bodyPr>
            <a:normAutofit lnSpcReduction="10000"/>
          </a:bodyPr>
          <a:lstStyle/>
          <a:p>
            <a:pPr algn="ctr"/>
            <a:endParaRPr lang="en-US" sz="1100" dirty="0"/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do NOT wish to make any changes to your elections, there is NO paperwork !!</a:t>
            </a: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plan choice will continue in 2023 with the new premium</a:t>
            </a:r>
          </a:p>
          <a:p>
            <a:pPr algn="ctr">
              <a:buNone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making a change, please return your form(s) by 12/30/2022 (to receive your new ID card in a timely manner we suggest returning your form as soon </a:t>
            </a:r>
          </a:p>
          <a:p>
            <a:pPr algn="ctr">
              <a:buNone/>
            </a:pP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possible)</a:t>
            </a:r>
          </a:p>
          <a:p>
            <a:pPr algn="ctr">
              <a:buNone/>
            </a:pPr>
            <a:endParaRPr lang="en-US" sz="1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 algn="ctr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Plan designs, rates and carrier presentations are available online at www.innovomn.com</a:t>
            </a:r>
          </a:p>
          <a:p>
            <a:pPr algn="ctr"/>
            <a:endParaRPr lang="en-US" sz="2400" dirty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2023 OPEN ENROLLMENT</a:t>
            </a:r>
          </a:p>
        </p:txBody>
      </p:sp>
      <p:pic>
        <p:nvPicPr>
          <p:cNvPr id="4" name="Picture 3" descr="logo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5486400"/>
            <a:ext cx="83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AAFCA98-17BA-48EB-DAE0-70F69E9006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41348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4079</TotalTime>
  <Words>568</Words>
  <Application>Microsoft Office PowerPoint</Application>
  <PresentationFormat>On-screen Show (4:3)</PresentationFormat>
  <Paragraphs>98</Paragraphs>
  <Slides>10</Slides>
  <Notes>6</Notes>
  <HiddenSlides>0</HiddenSlides>
  <MMClips>11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Agency FB</vt:lpstr>
      <vt:lpstr>Arial</vt:lpstr>
      <vt:lpstr>Calibri</vt:lpstr>
      <vt:lpstr>Lucida Sans Unicode</vt:lpstr>
      <vt:lpstr>Verdana</vt:lpstr>
      <vt:lpstr>Wingdings 2</vt:lpstr>
      <vt:lpstr>Wingdings 3</vt:lpstr>
      <vt:lpstr>Concourse</vt:lpstr>
      <vt:lpstr>                                                   PUBLIC EMPLOYEES INSURANCE PROGRAM (PEIP) 2023 </vt:lpstr>
      <vt:lpstr>PEIP RETIREE PROGRAM</vt:lpstr>
      <vt:lpstr>NEW IN 2023</vt:lpstr>
      <vt:lpstr>Medicare “101”</vt:lpstr>
      <vt:lpstr>PowerPoint Presentation</vt:lpstr>
      <vt:lpstr>Medicare “101”Continued</vt:lpstr>
      <vt:lpstr>Medicare Part D</vt:lpstr>
      <vt:lpstr>2023 Part D Prescription Coverage</vt:lpstr>
      <vt:lpstr>2023 OPEN ENROLLMENT</vt:lpstr>
      <vt:lpstr>For Information / Questions Contact: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2009 Multi-Employer  Health  Insurance  Pool</dc:title>
  <dc:creator>lee.johansen</dc:creator>
  <cp:lastModifiedBy>Innovo Benefits</cp:lastModifiedBy>
  <cp:revision>300</cp:revision>
  <cp:lastPrinted>2014-04-02T22:11:46Z</cp:lastPrinted>
  <dcterms:created xsi:type="dcterms:W3CDTF">2010-04-16T16:52:11Z</dcterms:created>
  <dcterms:modified xsi:type="dcterms:W3CDTF">2022-10-06T16:07:48Z</dcterms:modified>
</cp:coreProperties>
</file>